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11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55DBDD-A266-40C4-9419-01383AD2A0D0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305E42-1147-463F-A66B-018CF9F3D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070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A853E8-D85F-5D49-95D2-E1D96ABFE2B9}" type="slidenum"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080159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title slide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438912" y="2715760"/>
            <a:ext cx="9144000" cy="1608645"/>
          </a:xfrm>
        </p:spPr>
        <p:txBody>
          <a:bodyPr anchor="b"/>
          <a:lstStyle>
            <a:lvl1pPr>
              <a:lnSpc>
                <a:spcPct val="90000"/>
              </a:lnSpc>
              <a:defRPr sz="6133" spc="-133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438912" y="4335579"/>
            <a:ext cx="9144000" cy="12192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" name="Picture 1" descr="HP_White_RGB_150_L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920" y="487680"/>
            <a:ext cx="2511552" cy="2511552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438913" y="6345071"/>
            <a:ext cx="10683393" cy="30480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33" b="0" i="0" dirty="0">
                <a:solidFill>
                  <a:schemeClr val="bg1"/>
                </a:solidFill>
                <a:latin typeface="HP Simplified"/>
                <a:cs typeface="HP Simplified"/>
              </a:rPr>
              <a:t>© Copyright 2012 Hewlett-Packard Development Company, L.P. </a:t>
            </a:r>
            <a:r>
              <a:rPr lang="en-US" sz="933" b="0" i="0" baseline="0" dirty="0">
                <a:solidFill>
                  <a:schemeClr val="bg1"/>
                </a:solidFill>
                <a:latin typeface="HP Simplified"/>
                <a:cs typeface="HP Simplified"/>
              </a:rPr>
              <a:t> </a:t>
            </a:r>
            <a:r>
              <a:rPr lang="en-US" sz="933" b="0" i="0" dirty="0">
                <a:solidFill>
                  <a:schemeClr val="bg1"/>
                </a:solidFill>
                <a:latin typeface="HP Simplified"/>
                <a:cs typeface="HP Simplified"/>
              </a:rPr>
              <a:t>The information contained herein is subject to change without notice.</a:t>
            </a:r>
          </a:p>
        </p:txBody>
      </p:sp>
    </p:spTree>
    <p:extLst>
      <p:ext uri="{BB962C8B-B14F-4D97-AF65-F5344CB8AC3E}">
        <p14:creationId xmlns:p14="http://schemas.microsoft.com/office/powerpoint/2010/main" val="609733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Blue divider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" b="15591"/>
          <a:stretch/>
        </p:blipFill>
        <p:spPr>
          <a:xfrm>
            <a:off x="0" y="0"/>
            <a:ext cx="1219517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 userDrawn="1"/>
        </p:nvSpPr>
        <p:spPr>
          <a:xfrm>
            <a:off x="0" y="0"/>
            <a:ext cx="12195176" cy="6858000"/>
          </a:xfrm>
          <a:prstGeom prst="rect">
            <a:avLst/>
          </a:prstGeom>
          <a:solidFill>
            <a:schemeClr val="tx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438913" y="317769"/>
            <a:ext cx="11338560" cy="60960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algn="ctr">
              <a:lnSpc>
                <a:spcPct val="90000"/>
              </a:lnSpc>
              <a:defRPr sz="5332" b="1" i="0" spc="-133" baseline="0">
                <a:solidFill>
                  <a:schemeClr val="bg1"/>
                </a:solidFill>
                <a:effectLst>
                  <a:glow rad="952500">
                    <a:schemeClr val="tx1">
                      <a:alpha val="40000"/>
                    </a:schemeClr>
                  </a:glow>
                </a:effectLst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/>
              <a:t>Click to edit </a:t>
            </a:r>
            <a:br>
              <a:rPr lang="en-US" noProof="0" dirty="0"/>
            </a:br>
            <a:r>
              <a:rPr lang="en-US" noProof="0" dirty="0"/>
              <a:t>master </a:t>
            </a:r>
            <a:br>
              <a:rPr lang="en-US" noProof="0" dirty="0"/>
            </a:br>
            <a:r>
              <a:rPr lang="en-US" noProof="0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1641449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White 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14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Blue 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68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7622" y="0"/>
            <a:ext cx="12199623" cy="6858000"/>
          </a:xfrm>
          <a:prstGeom prst="rect">
            <a:avLst/>
          </a:prstGeom>
          <a:solidFill>
            <a:schemeClr val="accent6">
              <a:lumMod val="40000"/>
              <a:lumOff val="60000"/>
              <a:alpha val="85000"/>
            </a:schemeClr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sz="2400" dirty="0"/>
          </a:p>
        </p:txBody>
      </p:sp>
      <p:sp>
        <p:nvSpPr>
          <p:cNvPr id="3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441959" y="313417"/>
            <a:ext cx="11277600" cy="573024"/>
          </a:xfrm>
        </p:spPr>
        <p:txBody>
          <a:bodyPr/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5" name="logo"/>
          <p:cNvSpPr>
            <a:spLocks noChangeAspect="1" noEditPoints="1"/>
          </p:cNvSpPr>
          <p:nvPr userDrawn="1"/>
        </p:nvSpPr>
        <p:spPr bwMode="black">
          <a:xfrm>
            <a:off x="11589758" y="6321203"/>
            <a:ext cx="356709" cy="356616"/>
          </a:xfrm>
          <a:custGeom>
            <a:avLst/>
            <a:gdLst>
              <a:gd name="T0" fmla="*/ 864 w 1728"/>
              <a:gd name="T1" fmla="*/ 1728 h 1728"/>
              <a:gd name="T2" fmla="*/ 838 w 1728"/>
              <a:gd name="T3" fmla="*/ 1728 h 1728"/>
              <a:gd name="T4" fmla="*/ 1015 w 1728"/>
              <a:gd name="T5" fmla="*/ 1243 h 1728"/>
              <a:gd name="T6" fmla="*/ 1258 w 1728"/>
              <a:gd name="T7" fmla="*/ 1243 h 1728"/>
              <a:gd name="T8" fmla="*/ 1362 w 1728"/>
              <a:gd name="T9" fmla="*/ 1170 h 1728"/>
              <a:gd name="T10" fmla="*/ 1554 w 1728"/>
              <a:gd name="T11" fmla="*/ 643 h 1728"/>
              <a:gd name="T12" fmla="*/ 1444 w 1728"/>
              <a:gd name="T13" fmla="*/ 487 h 1728"/>
              <a:gd name="T14" fmla="*/ 1107 w 1728"/>
              <a:gd name="T15" fmla="*/ 487 h 1728"/>
              <a:gd name="T16" fmla="*/ 824 w 1728"/>
              <a:gd name="T17" fmla="*/ 1264 h 1728"/>
              <a:gd name="T18" fmla="*/ 824 w 1728"/>
              <a:gd name="T19" fmla="*/ 1264 h 1728"/>
              <a:gd name="T20" fmla="*/ 664 w 1728"/>
              <a:gd name="T21" fmla="*/ 1705 h 1728"/>
              <a:gd name="T22" fmla="*/ 0 w 1728"/>
              <a:gd name="T23" fmla="*/ 864 h 1728"/>
              <a:gd name="T24" fmla="*/ 631 w 1728"/>
              <a:gd name="T25" fmla="*/ 32 h 1728"/>
              <a:gd name="T26" fmla="*/ 465 w 1728"/>
              <a:gd name="T27" fmla="*/ 487 h 1728"/>
              <a:gd name="T28" fmla="*/ 465 w 1728"/>
              <a:gd name="T29" fmla="*/ 487 h 1728"/>
              <a:gd name="T30" fmla="*/ 190 w 1728"/>
              <a:gd name="T31" fmla="*/ 1243 h 1728"/>
              <a:gd name="T32" fmla="*/ 373 w 1728"/>
              <a:gd name="T33" fmla="*/ 1243 h 1728"/>
              <a:gd name="T34" fmla="*/ 607 w 1728"/>
              <a:gd name="T35" fmla="*/ 600 h 1728"/>
              <a:gd name="T36" fmla="*/ 745 w 1728"/>
              <a:gd name="T37" fmla="*/ 600 h 1728"/>
              <a:gd name="T38" fmla="*/ 511 w 1728"/>
              <a:gd name="T39" fmla="*/ 1243 h 1728"/>
              <a:gd name="T40" fmla="*/ 694 w 1728"/>
              <a:gd name="T41" fmla="*/ 1243 h 1728"/>
              <a:gd name="T42" fmla="*/ 912 w 1728"/>
              <a:gd name="T43" fmla="*/ 643 h 1728"/>
              <a:gd name="T44" fmla="*/ 802 w 1728"/>
              <a:gd name="T45" fmla="*/ 487 h 1728"/>
              <a:gd name="T46" fmla="*/ 649 w 1728"/>
              <a:gd name="T47" fmla="*/ 487 h 1728"/>
              <a:gd name="T48" fmla="*/ 825 w 1728"/>
              <a:gd name="T49" fmla="*/ 1 h 1728"/>
              <a:gd name="T50" fmla="*/ 864 w 1728"/>
              <a:gd name="T51" fmla="*/ 0 h 1728"/>
              <a:gd name="T52" fmla="*/ 1728 w 1728"/>
              <a:gd name="T53" fmla="*/ 864 h 1728"/>
              <a:gd name="T54" fmla="*/ 864 w 1728"/>
              <a:gd name="T55" fmla="*/ 1728 h 1728"/>
              <a:gd name="T56" fmla="*/ 1387 w 1728"/>
              <a:gd name="T57" fmla="*/ 600 h 1728"/>
              <a:gd name="T58" fmla="*/ 1249 w 1728"/>
              <a:gd name="T59" fmla="*/ 600 h 1728"/>
              <a:gd name="T60" fmla="*/ 1057 w 1728"/>
              <a:gd name="T61" fmla="*/ 1129 h 1728"/>
              <a:gd name="T62" fmla="*/ 1194 w 1728"/>
              <a:gd name="T63" fmla="*/ 1129 h 1728"/>
              <a:gd name="T64" fmla="*/ 1387 w 1728"/>
              <a:gd name="T65" fmla="*/ 600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28" h="1728">
                <a:moveTo>
                  <a:pt x="864" y="1728"/>
                </a:moveTo>
                <a:cubicBezTo>
                  <a:pt x="856" y="1728"/>
                  <a:pt x="847" y="1728"/>
                  <a:pt x="838" y="1728"/>
                </a:cubicBezTo>
                <a:cubicBezTo>
                  <a:pt x="1015" y="1243"/>
                  <a:pt x="1015" y="1243"/>
                  <a:pt x="1015" y="1243"/>
                </a:cubicBezTo>
                <a:cubicBezTo>
                  <a:pt x="1258" y="1243"/>
                  <a:pt x="1258" y="1243"/>
                  <a:pt x="1258" y="1243"/>
                </a:cubicBezTo>
                <a:cubicBezTo>
                  <a:pt x="1301" y="1243"/>
                  <a:pt x="1347" y="1210"/>
                  <a:pt x="1362" y="1170"/>
                </a:cubicBezTo>
                <a:cubicBezTo>
                  <a:pt x="1554" y="643"/>
                  <a:pt x="1554" y="643"/>
                  <a:pt x="1554" y="643"/>
                </a:cubicBezTo>
                <a:cubicBezTo>
                  <a:pt x="1585" y="557"/>
                  <a:pt x="1536" y="487"/>
                  <a:pt x="1444" y="487"/>
                </a:cubicBezTo>
                <a:cubicBezTo>
                  <a:pt x="1107" y="487"/>
                  <a:pt x="1107" y="487"/>
                  <a:pt x="1107" y="487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664" y="1705"/>
                  <a:pt x="664" y="1705"/>
                  <a:pt x="664" y="1705"/>
                </a:cubicBezTo>
                <a:cubicBezTo>
                  <a:pt x="283" y="1614"/>
                  <a:pt x="0" y="1272"/>
                  <a:pt x="0" y="864"/>
                </a:cubicBezTo>
                <a:cubicBezTo>
                  <a:pt x="0" y="468"/>
                  <a:pt x="267" y="134"/>
                  <a:pt x="631" y="32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190" y="1243"/>
                  <a:pt x="190" y="1243"/>
                  <a:pt x="190" y="1243"/>
                </a:cubicBezTo>
                <a:cubicBezTo>
                  <a:pt x="373" y="1243"/>
                  <a:pt x="373" y="1243"/>
                  <a:pt x="373" y="1243"/>
                </a:cubicBezTo>
                <a:cubicBezTo>
                  <a:pt x="607" y="600"/>
                  <a:pt x="607" y="600"/>
                  <a:pt x="607" y="600"/>
                </a:cubicBezTo>
                <a:cubicBezTo>
                  <a:pt x="745" y="600"/>
                  <a:pt x="745" y="600"/>
                  <a:pt x="745" y="600"/>
                </a:cubicBezTo>
                <a:cubicBezTo>
                  <a:pt x="511" y="1243"/>
                  <a:pt x="511" y="1243"/>
                  <a:pt x="511" y="1243"/>
                </a:cubicBezTo>
                <a:cubicBezTo>
                  <a:pt x="694" y="1243"/>
                  <a:pt x="694" y="1243"/>
                  <a:pt x="694" y="1243"/>
                </a:cubicBezTo>
                <a:cubicBezTo>
                  <a:pt x="912" y="643"/>
                  <a:pt x="912" y="643"/>
                  <a:pt x="912" y="643"/>
                </a:cubicBezTo>
                <a:cubicBezTo>
                  <a:pt x="943" y="557"/>
                  <a:pt x="894" y="487"/>
                  <a:pt x="802" y="487"/>
                </a:cubicBezTo>
                <a:cubicBezTo>
                  <a:pt x="649" y="487"/>
                  <a:pt x="649" y="487"/>
                  <a:pt x="649" y="487"/>
                </a:cubicBezTo>
                <a:cubicBezTo>
                  <a:pt x="825" y="1"/>
                  <a:pt x="825" y="1"/>
                  <a:pt x="825" y="1"/>
                </a:cubicBezTo>
                <a:cubicBezTo>
                  <a:pt x="838" y="1"/>
                  <a:pt x="851" y="0"/>
                  <a:pt x="864" y="0"/>
                </a:cubicBezTo>
                <a:cubicBezTo>
                  <a:pt x="1341" y="0"/>
                  <a:pt x="1728" y="387"/>
                  <a:pt x="1728" y="864"/>
                </a:cubicBezTo>
                <a:cubicBezTo>
                  <a:pt x="1728" y="1341"/>
                  <a:pt x="1341" y="1728"/>
                  <a:pt x="864" y="1728"/>
                </a:cubicBezTo>
                <a:close/>
                <a:moveTo>
                  <a:pt x="1387" y="600"/>
                </a:moveTo>
                <a:cubicBezTo>
                  <a:pt x="1249" y="600"/>
                  <a:pt x="1249" y="600"/>
                  <a:pt x="1249" y="600"/>
                </a:cubicBezTo>
                <a:cubicBezTo>
                  <a:pt x="1057" y="1129"/>
                  <a:pt x="1057" y="1129"/>
                  <a:pt x="1057" y="1129"/>
                </a:cubicBezTo>
                <a:cubicBezTo>
                  <a:pt x="1194" y="1129"/>
                  <a:pt x="1194" y="1129"/>
                  <a:pt x="1194" y="1129"/>
                </a:cubicBezTo>
                <a:lnTo>
                  <a:pt x="1387" y="6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6" name="copyright"/>
          <p:cNvSpPr txBox="1"/>
          <p:nvPr userDrawn="1"/>
        </p:nvSpPr>
        <p:spPr>
          <a:xfrm>
            <a:off x="609599" y="6482537"/>
            <a:ext cx="10083115" cy="215444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3" b="0" i="0" u="none" strike="noStrike" kern="1200" cap="none" spc="0" normalizeH="0" baseline="0" noProof="0" dirty="0">
                <a:ln>
                  <a:noFill/>
                </a:ln>
                <a:solidFill>
                  <a:srgbClr val="87898B"/>
                </a:solidFill>
                <a:effectLst/>
                <a:uLnTx/>
                <a:uFillTx/>
                <a:latin typeface="HP Simplified" panose="020B0604020204020204" pitchFamily="34" charset="0"/>
                <a:ea typeface="+mn-ea"/>
                <a:cs typeface="HP Simplified"/>
              </a:rPr>
              <a:t>HP Confidential – For HP and Channel Partner training purposes only.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215900" y="6481849"/>
            <a:ext cx="333746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6C5AF65D-6854-49AF-ABC5-48B5BA0EA842}" type="slidenum">
              <a:rPr lang="en-US" sz="1067" b="0" i="0" kern="1200" smtClean="0">
                <a:solidFill>
                  <a:srgbClr val="B9B8BB"/>
                </a:solidFill>
                <a:latin typeface="+mn-lt"/>
                <a:ea typeface="+mn-ea"/>
                <a:cs typeface="HP Simplified"/>
              </a:rPr>
              <a:pPr/>
              <a:t>‹#›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85549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, sub title with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7622" y="0"/>
            <a:ext cx="12199623" cy="6858000"/>
          </a:xfrm>
          <a:prstGeom prst="rect">
            <a:avLst/>
          </a:prstGeom>
          <a:solidFill>
            <a:schemeClr val="accent6">
              <a:lumMod val="40000"/>
              <a:lumOff val="60000"/>
              <a:alpha val="85000"/>
            </a:schemeClr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441960" y="1001854"/>
            <a:ext cx="10822941" cy="369332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2400" b="1" i="0">
                <a:solidFill>
                  <a:schemeClr val="accent1"/>
                </a:solidFill>
                <a:latin typeface="HP Simplified" pitchFamily="34" charset="0"/>
                <a:cs typeface="HP Simplified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441960" y="313419"/>
            <a:ext cx="10822941" cy="574516"/>
          </a:xfrm>
        </p:spPr>
        <p:txBody>
          <a:bodyPr wrap="square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438912" y="1584962"/>
            <a:ext cx="10826496" cy="4305300"/>
          </a:xfrm>
        </p:spPr>
        <p:txBody>
          <a:bodyPr wrap="square">
            <a:noAutofit/>
          </a:bodyPr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logo"/>
          <p:cNvSpPr>
            <a:spLocks noChangeAspect="1" noEditPoints="1"/>
          </p:cNvSpPr>
          <p:nvPr userDrawn="1"/>
        </p:nvSpPr>
        <p:spPr bwMode="black">
          <a:xfrm>
            <a:off x="11589758" y="6321203"/>
            <a:ext cx="356709" cy="356616"/>
          </a:xfrm>
          <a:custGeom>
            <a:avLst/>
            <a:gdLst>
              <a:gd name="T0" fmla="*/ 864 w 1728"/>
              <a:gd name="T1" fmla="*/ 1728 h 1728"/>
              <a:gd name="T2" fmla="*/ 838 w 1728"/>
              <a:gd name="T3" fmla="*/ 1728 h 1728"/>
              <a:gd name="T4" fmla="*/ 1015 w 1728"/>
              <a:gd name="T5" fmla="*/ 1243 h 1728"/>
              <a:gd name="T6" fmla="*/ 1258 w 1728"/>
              <a:gd name="T7" fmla="*/ 1243 h 1728"/>
              <a:gd name="T8" fmla="*/ 1362 w 1728"/>
              <a:gd name="T9" fmla="*/ 1170 h 1728"/>
              <a:gd name="T10" fmla="*/ 1554 w 1728"/>
              <a:gd name="T11" fmla="*/ 643 h 1728"/>
              <a:gd name="T12" fmla="*/ 1444 w 1728"/>
              <a:gd name="T13" fmla="*/ 487 h 1728"/>
              <a:gd name="T14" fmla="*/ 1107 w 1728"/>
              <a:gd name="T15" fmla="*/ 487 h 1728"/>
              <a:gd name="T16" fmla="*/ 824 w 1728"/>
              <a:gd name="T17" fmla="*/ 1264 h 1728"/>
              <a:gd name="T18" fmla="*/ 824 w 1728"/>
              <a:gd name="T19" fmla="*/ 1264 h 1728"/>
              <a:gd name="T20" fmla="*/ 664 w 1728"/>
              <a:gd name="T21" fmla="*/ 1705 h 1728"/>
              <a:gd name="T22" fmla="*/ 0 w 1728"/>
              <a:gd name="T23" fmla="*/ 864 h 1728"/>
              <a:gd name="T24" fmla="*/ 631 w 1728"/>
              <a:gd name="T25" fmla="*/ 32 h 1728"/>
              <a:gd name="T26" fmla="*/ 465 w 1728"/>
              <a:gd name="T27" fmla="*/ 487 h 1728"/>
              <a:gd name="T28" fmla="*/ 465 w 1728"/>
              <a:gd name="T29" fmla="*/ 487 h 1728"/>
              <a:gd name="T30" fmla="*/ 190 w 1728"/>
              <a:gd name="T31" fmla="*/ 1243 h 1728"/>
              <a:gd name="T32" fmla="*/ 373 w 1728"/>
              <a:gd name="T33" fmla="*/ 1243 h 1728"/>
              <a:gd name="T34" fmla="*/ 607 w 1728"/>
              <a:gd name="T35" fmla="*/ 600 h 1728"/>
              <a:gd name="T36" fmla="*/ 745 w 1728"/>
              <a:gd name="T37" fmla="*/ 600 h 1728"/>
              <a:gd name="T38" fmla="*/ 511 w 1728"/>
              <a:gd name="T39" fmla="*/ 1243 h 1728"/>
              <a:gd name="T40" fmla="*/ 694 w 1728"/>
              <a:gd name="T41" fmla="*/ 1243 h 1728"/>
              <a:gd name="T42" fmla="*/ 912 w 1728"/>
              <a:gd name="T43" fmla="*/ 643 h 1728"/>
              <a:gd name="T44" fmla="*/ 802 w 1728"/>
              <a:gd name="T45" fmla="*/ 487 h 1728"/>
              <a:gd name="T46" fmla="*/ 649 w 1728"/>
              <a:gd name="T47" fmla="*/ 487 h 1728"/>
              <a:gd name="T48" fmla="*/ 825 w 1728"/>
              <a:gd name="T49" fmla="*/ 1 h 1728"/>
              <a:gd name="T50" fmla="*/ 864 w 1728"/>
              <a:gd name="T51" fmla="*/ 0 h 1728"/>
              <a:gd name="T52" fmla="*/ 1728 w 1728"/>
              <a:gd name="T53" fmla="*/ 864 h 1728"/>
              <a:gd name="T54" fmla="*/ 864 w 1728"/>
              <a:gd name="T55" fmla="*/ 1728 h 1728"/>
              <a:gd name="T56" fmla="*/ 1387 w 1728"/>
              <a:gd name="T57" fmla="*/ 600 h 1728"/>
              <a:gd name="T58" fmla="*/ 1249 w 1728"/>
              <a:gd name="T59" fmla="*/ 600 h 1728"/>
              <a:gd name="T60" fmla="*/ 1057 w 1728"/>
              <a:gd name="T61" fmla="*/ 1129 h 1728"/>
              <a:gd name="T62" fmla="*/ 1194 w 1728"/>
              <a:gd name="T63" fmla="*/ 1129 h 1728"/>
              <a:gd name="T64" fmla="*/ 1387 w 1728"/>
              <a:gd name="T65" fmla="*/ 600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28" h="1728">
                <a:moveTo>
                  <a:pt x="864" y="1728"/>
                </a:moveTo>
                <a:cubicBezTo>
                  <a:pt x="856" y="1728"/>
                  <a:pt x="847" y="1728"/>
                  <a:pt x="838" y="1728"/>
                </a:cubicBezTo>
                <a:cubicBezTo>
                  <a:pt x="1015" y="1243"/>
                  <a:pt x="1015" y="1243"/>
                  <a:pt x="1015" y="1243"/>
                </a:cubicBezTo>
                <a:cubicBezTo>
                  <a:pt x="1258" y="1243"/>
                  <a:pt x="1258" y="1243"/>
                  <a:pt x="1258" y="1243"/>
                </a:cubicBezTo>
                <a:cubicBezTo>
                  <a:pt x="1301" y="1243"/>
                  <a:pt x="1347" y="1210"/>
                  <a:pt x="1362" y="1170"/>
                </a:cubicBezTo>
                <a:cubicBezTo>
                  <a:pt x="1554" y="643"/>
                  <a:pt x="1554" y="643"/>
                  <a:pt x="1554" y="643"/>
                </a:cubicBezTo>
                <a:cubicBezTo>
                  <a:pt x="1585" y="557"/>
                  <a:pt x="1536" y="487"/>
                  <a:pt x="1444" y="487"/>
                </a:cubicBezTo>
                <a:cubicBezTo>
                  <a:pt x="1107" y="487"/>
                  <a:pt x="1107" y="487"/>
                  <a:pt x="1107" y="487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664" y="1705"/>
                  <a:pt x="664" y="1705"/>
                  <a:pt x="664" y="1705"/>
                </a:cubicBezTo>
                <a:cubicBezTo>
                  <a:pt x="283" y="1614"/>
                  <a:pt x="0" y="1272"/>
                  <a:pt x="0" y="864"/>
                </a:cubicBezTo>
                <a:cubicBezTo>
                  <a:pt x="0" y="468"/>
                  <a:pt x="267" y="134"/>
                  <a:pt x="631" y="32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190" y="1243"/>
                  <a:pt x="190" y="1243"/>
                  <a:pt x="190" y="1243"/>
                </a:cubicBezTo>
                <a:cubicBezTo>
                  <a:pt x="373" y="1243"/>
                  <a:pt x="373" y="1243"/>
                  <a:pt x="373" y="1243"/>
                </a:cubicBezTo>
                <a:cubicBezTo>
                  <a:pt x="607" y="600"/>
                  <a:pt x="607" y="600"/>
                  <a:pt x="607" y="600"/>
                </a:cubicBezTo>
                <a:cubicBezTo>
                  <a:pt x="745" y="600"/>
                  <a:pt x="745" y="600"/>
                  <a:pt x="745" y="600"/>
                </a:cubicBezTo>
                <a:cubicBezTo>
                  <a:pt x="511" y="1243"/>
                  <a:pt x="511" y="1243"/>
                  <a:pt x="511" y="1243"/>
                </a:cubicBezTo>
                <a:cubicBezTo>
                  <a:pt x="694" y="1243"/>
                  <a:pt x="694" y="1243"/>
                  <a:pt x="694" y="1243"/>
                </a:cubicBezTo>
                <a:cubicBezTo>
                  <a:pt x="912" y="643"/>
                  <a:pt x="912" y="643"/>
                  <a:pt x="912" y="643"/>
                </a:cubicBezTo>
                <a:cubicBezTo>
                  <a:pt x="943" y="557"/>
                  <a:pt x="894" y="487"/>
                  <a:pt x="802" y="487"/>
                </a:cubicBezTo>
                <a:cubicBezTo>
                  <a:pt x="649" y="487"/>
                  <a:pt x="649" y="487"/>
                  <a:pt x="649" y="487"/>
                </a:cubicBezTo>
                <a:cubicBezTo>
                  <a:pt x="825" y="1"/>
                  <a:pt x="825" y="1"/>
                  <a:pt x="825" y="1"/>
                </a:cubicBezTo>
                <a:cubicBezTo>
                  <a:pt x="838" y="1"/>
                  <a:pt x="851" y="0"/>
                  <a:pt x="864" y="0"/>
                </a:cubicBezTo>
                <a:cubicBezTo>
                  <a:pt x="1341" y="0"/>
                  <a:pt x="1728" y="387"/>
                  <a:pt x="1728" y="864"/>
                </a:cubicBezTo>
                <a:cubicBezTo>
                  <a:pt x="1728" y="1341"/>
                  <a:pt x="1341" y="1728"/>
                  <a:pt x="864" y="1728"/>
                </a:cubicBezTo>
                <a:close/>
                <a:moveTo>
                  <a:pt x="1387" y="600"/>
                </a:moveTo>
                <a:cubicBezTo>
                  <a:pt x="1249" y="600"/>
                  <a:pt x="1249" y="600"/>
                  <a:pt x="1249" y="600"/>
                </a:cubicBezTo>
                <a:cubicBezTo>
                  <a:pt x="1057" y="1129"/>
                  <a:pt x="1057" y="1129"/>
                  <a:pt x="1057" y="1129"/>
                </a:cubicBezTo>
                <a:cubicBezTo>
                  <a:pt x="1194" y="1129"/>
                  <a:pt x="1194" y="1129"/>
                  <a:pt x="1194" y="1129"/>
                </a:cubicBezTo>
                <a:lnTo>
                  <a:pt x="1387" y="6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9" name="copyright"/>
          <p:cNvSpPr txBox="1"/>
          <p:nvPr userDrawn="1"/>
        </p:nvSpPr>
        <p:spPr>
          <a:xfrm>
            <a:off x="609599" y="6482537"/>
            <a:ext cx="10083115" cy="215444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3" b="0" i="0" u="none" strike="noStrike" kern="1200" cap="none" spc="0" normalizeH="0" baseline="0" noProof="0" dirty="0">
                <a:ln>
                  <a:noFill/>
                </a:ln>
                <a:solidFill>
                  <a:srgbClr val="87898B"/>
                </a:solidFill>
                <a:effectLst/>
                <a:uLnTx/>
                <a:uFillTx/>
                <a:latin typeface="HP Simplified" panose="020B0604020204020204" pitchFamily="34" charset="0"/>
                <a:ea typeface="+mn-ea"/>
                <a:cs typeface="HP Simplified"/>
              </a:rPr>
              <a:t>HP Confidential – For HP and Channel Partner training purposes only.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215900" y="6481849"/>
            <a:ext cx="333746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6C5AF65D-6854-49AF-ABC5-48B5BA0EA842}" type="slidenum">
              <a:rPr lang="en-US" sz="1067" b="0" i="0" kern="1200" smtClean="0">
                <a:solidFill>
                  <a:srgbClr val="B9B8BB"/>
                </a:solidFill>
                <a:latin typeface="+mn-lt"/>
                <a:ea typeface="+mn-ea"/>
                <a:cs typeface="HP Simplified"/>
              </a:rPr>
              <a:pPr/>
              <a:t>‹#›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00911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2" y="373961"/>
            <a:ext cx="11542600" cy="5745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40254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Lin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441959" y="1001854"/>
            <a:ext cx="11280140" cy="369332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0" i="0">
                <a:solidFill>
                  <a:srgbClr val="000000"/>
                </a:solidFill>
                <a:latin typeface="+mn-lt"/>
                <a:cs typeface="Arial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441959" y="313417"/>
            <a:ext cx="11280140" cy="550579"/>
          </a:xfrm>
        </p:spPr>
        <p:txBody>
          <a:bodyPr/>
          <a:lstStyle/>
          <a:p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61676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C65BF14-9238-4DFA-88C7-8F1FACD472D6}" type="datetimeFigureOut">
              <a:rPr lang="en-US" smtClean="0"/>
              <a:t>5/6/2016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491D8D0-4420-4613-83D6-4FCDE11A9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5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438912" y="316993"/>
            <a:ext cx="9629803" cy="2675604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5333" b="1" i="0" spc="-133">
                <a:solidFill>
                  <a:schemeClr val="tx1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/>
              <a:t>Click to edit </a:t>
            </a:r>
            <a:br>
              <a:rPr lang="en-US" noProof="0" dirty="0"/>
            </a:br>
            <a:r>
              <a:rPr lang="en-US" noProof="0" dirty="0"/>
              <a:t>master </a:t>
            </a:r>
            <a:br>
              <a:rPr lang="en-US" noProof="0" dirty="0"/>
            </a:br>
            <a:r>
              <a:rPr lang="en-US" noProof="0" dirty="0"/>
              <a:t>title style</a:t>
            </a:r>
          </a:p>
        </p:txBody>
      </p:sp>
      <p:pic>
        <p:nvPicPr>
          <p:cNvPr id="7" name="Picture 6" descr="HP_White_RGB_150_SM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40285" y="6047232"/>
            <a:ext cx="487648" cy="487648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438913" y="6345071"/>
            <a:ext cx="10683393" cy="30480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33" b="0" i="0" dirty="0">
                <a:solidFill>
                  <a:schemeClr val="accent5"/>
                </a:solidFill>
                <a:latin typeface="HP Simplified"/>
                <a:cs typeface="HP Simplified"/>
              </a:rPr>
              <a:t>© Copyright 2012 Hewlett-Packard Development Company, L.P. </a:t>
            </a:r>
            <a:r>
              <a:rPr lang="en-US" sz="933" b="0" i="0" baseline="0" dirty="0">
                <a:solidFill>
                  <a:schemeClr val="accent5"/>
                </a:solidFill>
                <a:latin typeface="HP Simplified"/>
                <a:cs typeface="HP Simplified"/>
              </a:rPr>
              <a:t> </a:t>
            </a:r>
            <a:r>
              <a:rPr lang="en-US" sz="933" b="0" i="0" dirty="0">
                <a:solidFill>
                  <a:schemeClr val="accent5"/>
                </a:solidFill>
                <a:latin typeface="HP Simplified"/>
                <a:cs typeface="HP Simplified"/>
              </a:rPr>
              <a:t>The information contained herein is subject to change without notice.</a:t>
            </a:r>
          </a:p>
        </p:txBody>
      </p:sp>
      <p:pic>
        <p:nvPicPr>
          <p:cNvPr id="5" name="Picture 4" descr="HP_Blue_RGB_150_SM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560" y="6047232"/>
            <a:ext cx="487680" cy="48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547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quote slide with subtit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438912" y="321226"/>
            <a:ext cx="9629803" cy="2675604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 defTabSz="609585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lang="en-US" sz="5333" b="1" i="0" kern="1200" spc="-133" noProof="0" dirty="0">
                <a:solidFill>
                  <a:schemeClr val="bg1"/>
                </a:solidFill>
                <a:latin typeface="HP Simplified" pitchFamily="34" charset="0"/>
                <a:ea typeface="+mj-ea"/>
                <a:cs typeface="HP Simplified" pitchFamily="34" charset="0"/>
              </a:defRPr>
            </a:lvl1pPr>
          </a:lstStyle>
          <a:p>
            <a:r>
              <a:rPr lang="en-US" noProof="0" dirty="0"/>
              <a:t>Click to edit </a:t>
            </a:r>
            <a:br>
              <a:rPr lang="en-US" noProof="0" dirty="0"/>
            </a:br>
            <a:r>
              <a:rPr lang="en-US" noProof="0" dirty="0"/>
              <a:t>master </a:t>
            </a:r>
            <a:br>
              <a:rPr lang="en-US" noProof="0" dirty="0"/>
            </a:br>
            <a:r>
              <a:rPr lang="en-US" noProof="0" dirty="0"/>
              <a:t>title style</a:t>
            </a:r>
          </a:p>
        </p:txBody>
      </p:sp>
      <p:pic>
        <p:nvPicPr>
          <p:cNvPr id="7" name="Picture 6" descr="HP_White_RGB_150_SM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40285" y="6047232"/>
            <a:ext cx="487648" cy="487648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438913" y="6345071"/>
            <a:ext cx="10683393" cy="30480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33" b="0" i="0" dirty="0">
                <a:solidFill>
                  <a:schemeClr val="bg1"/>
                </a:solidFill>
                <a:latin typeface="HP Simplified"/>
                <a:cs typeface="HP Simplified"/>
              </a:rPr>
              <a:t>© Copyright 2012 Hewlett-Packard Development Company, L.P. </a:t>
            </a:r>
            <a:r>
              <a:rPr lang="en-US" sz="933" b="0" i="0" baseline="0" dirty="0">
                <a:solidFill>
                  <a:schemeClr val="bg1"/>
                </a:solidFill>
                <a:latin typeface="HP Simplified"/>
                <a:cs typeface="HP Simplified"/>
              </a:rPr>
              <a:t> </a:t>
            </a:r>
            <a:r>
              <a:rPr lang="en-US" sz="933" b="0" i="0" dirty="0">
                <a:solidFill>
                  <a:schemeClr val="bg1"/>
                </a:solidFill>
                <a:latin typeface="HP Simplified"/>
                <a:cs typeface="HP Simplified"/>
              </a:rPr>
              <a:t>The information contained herein is subject to change without notice.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3692" y="4407148"/>
            <a:ext cx="6864096" cy="8656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rgbClr val="FFFFFF"/>
                </a:solidFill>
                <a:latin typeface="+mn-lt"/>
                <a:cs typeface="Arial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15035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441960" y="313419"/>
            <a:ext cx="10822941" cy="574516"/>
          </a:xfrm>
        </p:spPr>
        <p:txBody>
          <a:bodyPr wrap="square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7473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 title with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441960" y="1001854"/>
            <a:ext cx="10822941" cy="369332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24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441960" y="313419"/>
            <a:ext cx="10822941" cy="574516"/>
          </a:xfrm>
        </p:spPr>
        <p:txBody>
          <a:bodyPr wrap="square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438912" y="1584962"/>
            <a:ext cx="10826496" cy="4305300"/>
          </a:xfrm>
        </p:spPr>
        <p:txBody>
          <a:bodyPr wrap="square">
            <a:noAutofit/>
          </a:bodyPr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71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title with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 bwMode="black">
          <a:xfrm>
            <a:off x="441962" y="313418"/>
            <a:ext cx="11280140" cy="574516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6"/>
          </p:nvPr>
        </p:nvSpPr>
        <p:spPr>
          <a:xfrm>
            <a:off x="438151" y="1584961"/>
            <a:ext cx="5374216" cy="4293025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7"/>
          </p:nvPr>
        </p:nvSpPr>
        <p:spPr>
          <a:xfrm>
            <a:off x="6091767" y="1581152"/>
            <a:ext cx="5171019" cy="4296832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441962" y="1001854"/>
            <a:ext cx="11280140" cy="369332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24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50886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, sub title with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091770" y="1581397"/>
            <a:ext cx="5171017" cy="4296588"/>
          </a:xfrm>
        </p:spPr>
        <p:txBody>
          <a:bodyPr anchor="ctr"/>
          <a:lstStyle>
            <a:lvl1pPr algn="ctr">
              <a:defRPr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441959" y="313417"/>
            <a:ext cx="11277600" cy="573024"/>
          </a:xfrm>
        </p:spPr>
        <p:txBody>
          <a:bodyPr/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438912" y="1584960"/>
            <a:ext cx="5348816" cy="4293024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441962" y="1001854"/>
            <a:ext cx="11280140" cy="369332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24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93412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title, sub title with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441963" y="313417"/>
            <a:ext cx="11280140" cy="5730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438912" y="1585385"/>
            <a:ext cx="3364992" cy="4296832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7"/>
          </p:nvPr>
        </p:nvSpPr>
        <p:spPr>
          <a:xfrm>
            <a:off x="4165981" y="1585386"/>
            <a:ext cx="3364992" cy="4296833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7893051" y="1585385"/>
            <a:ext cx="3369733" cy="4296832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441962" y="1001854"/>
            <a:ext cx="11280140" cy="369332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24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18471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626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438152" y="313419"/>
            <a:ext cx="10830981" cy="574516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 bwMode="black">
          <a:xfrm>
            <a:off x="440267" y="1584960"/>
            <a:ext cx="10826496" cy="429302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pic>
        <p:nvPicPr>
          <p:cNvPr id="4" name="Picture 3" descr="HP_Blue_RGB_150_SM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560" y="6047232"/>
            <a:ext cx="487680" cy="48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56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609585" rtl="0" eaLnBrk="1" latinLnBrk="0" hangingPunct="1">
        <a:lnSpc>
          <a:spcPct val="100000"/>
        </a:lnSpc>
        <a:spcBef>
          <a:spcPct val="0"/>
        </a:spcBef>
        <a:spcAft>
          <a:spcPts val="0"/>
        </a:spcAft>
        <a:buNone/>
        <a:defRPr lang="en-GB" sz="3733" b="1" i="0" kern="1200" dirty="0" smtClean="0">
          <a:solidFill>
            <a:srgbClr val="000000"/>
          </a:solidFill>
          <a:latin typeface="HP Simplified" pitchFamily="34" charset="0"/>
          <a:ea typeface="+mj-ea"/>
          <a:cs typeface="HP Simplified" pitchFamily="34" charset="0"/>
        </a:defRPr>
      </a:lvl1pPr>
    </p:titleStyle>
    <p:bodyStyle>
      <a:lvl1pPr marL="0" indent="0" algn="l" defTabSz="609585" rtl="0" eaLnBrk="1" latinLnBrk="0" hangingPunct="1">
        <a:lnSpc>
          <a:spcPct val="100000"/>
        </a:lnSpc>
        <a:spcBef>
          <a:spcPts val="0"/>
        </a:spcBef>
        <a:spcAft>
          <a:spcPts val="533"/>
        </a:spcAft>
        <a:buSzPct val="100000"/>
        <a:buFont typeface="Arial"/>
        <a:buNone/>
        <a:defRPr sz="2400" b="1" i="0" kern="1200">
          <a:solidFill>
            <a:schemeClr val="accent1"/>
          </a:solidFill>
          <a:latin typeface="HP Simplified" pitchFamily="34" charset="0"/>
          <a:ea typeface="+mn-ea"/>
          <a:cs typeface="HP Simplified" pitchFamily="34" charset="0"/>
        </a:defRPr>
      </a:lvl1pPr>
      <a:lvl2pPr marL="0" indent="0" algn="l" defTabSz="573603" rtl="0" eaLnBrk="1" latinLnBrk="0" hangingPunct="1">
        <a:lnSpc>
          <a:spcPct val="100000"/>
        </a:lnSpc>
        <a:spcBef>
          <a:spcPts val="0"/>
        </a:spcBef>
        <a:spcAft>
          <a:spcPts val="533"/>
        </a:spcAft>
        <a:buSzPct val="100000"/>
        <a:buFont typeface="Lucida Grande"/>
        <a:buNone/>
        <a:defRPr sz="2133" b="0" i="0" kern="1200">
          <a:solidFill>
            <a:srgbClr val="000000"/>
          </a:solidFill>
          <a:latin typeface="HP Simplified" pitchFamily="34" charset="0"/>
          <a:ea typeface="+mn-ea"/>
          <a:cs typeface="HP Simplified" pitchFamily="34" charset="0"/>
        </a:defRPr>
      </a:lvl2pPr>
      <a:lvl3pPr marL="226478" indent="-226478" algn="l" defTabSz="609585" rtl="0" eaLnBrk="1" latinLnBrk="0" hangingPunct="1">
        <a:lnSpc>
          <a:spcPct val="100000"/>
        </a:lnSpc>
        <a:spcBef>
          <a:spcPts val="0"/>
        </a:spcBef>
        <a:spcAft>
          <a:spcPts val="533"/>
        </a:spcAft>
        <a:buFont typeface="Arial"/>
        <a:buChar char="•"/>
        <a:defRPr sz="1867" b="0" i="0" kern="1200">
          <a:solidFill>
            <a:srgbClr val="000000"/>
          </a:solidFill>
          <a:latin typeface="HP Simplified" pitchFamily="34" charset="0"/>
          <a:ea typeface="+mn-ea"/>
          <a:cs typeface="HP Simplified" pitchFamily="34" charset="0"/>
        </a:defRPr>
      </a:lvl3pPr>
      <a:lvl4pPr marL="455073" indent="-241294" algn="l" defTabSz="609585" rtl="0" eaLnBrk="1" latinLnBrk="0" hangingPunct="1">
        <a:lnSpc>
          <a:spcPct val="100000"/>
        </a:lnSpc>
        <a:spcBef>
          <a:spcPts val="0"/>
        </a:spcBef>
        <a:spcAft>
          <a:spcPts val="533"/>
        </a:spcAft>
        <a:buSzPct val="80000"/>
        <a:buFont typeface="Lucida Grande"/>
        <a:buChar char="−"/>
        <a:defRPr lang="en-US" sz="1867" b="0" i="0" kern="1200" dirty="0" smtClean="0">
          <a:solidFill>
            <a:srgbClr val="000000"/>
          </a:solidFill>
          <a:latin typeface="HP Simplified" pitchFamily="34" charset="0"/>
          <a:ea typeface="+mn-ea"/>
          <a:cs typeface="HP Simplified" pitchFamily="34" charset="0"/>
        </a:defRPr>
      </a:lvl4pPr>
      <a:lvl5pPr marL="626518" indent="-201079" algn="l" defTabSz="609585" rtl="0" eaLnBrk="1" latinLnBrk="0" hangingPunct="1">
        <a:lnSpc>
          <a:spcPct val="100000"/>
        </a:lnSpc>
        <a:spcBef>
          <a:spcPts val="0"/>
        </a:spcBef>
        <a:spcAft>
          <a:spcPts val="533"/>
        </a:spcAft>
        <a:buFont typeface="Arial"/>
        <a:buChar char="•"/>
        <a:tabLst/>
        <a:defRPr sz="1867" b="0" i="0" kern="1200">
          <a:solidFill>
            <a:srgbClr val="000000"/>
          </a:solidFill>
          <a:latin typeface="HP Simplified" pitchFamily="34" charset="0"/>
          <a:ea typeface="+mn-ea"/>
          <a:cs typeface="HP Simplified" pitchFamily="34" charset="0"/>
        </a:defRPr>
      </a:lvl5pPr>
      <a:lvl6pPr marL="3047924" indent="0" algn="l" defTabSz="609585" rtl="0" eaLnBrk="1" latinLnBrk="0" hangingPunct="1">
        <a:lnSpc>
          <a:spcPts val="3333"/>
        </a:lnSpc>
        <a:spcBef>
          <a:spcPct val="2000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They are sure “creative” test takers…</a:t>
            </a:r>
          </a:p>
        </p:txBody>
      </p:sp>
      <p:pic>
        <p:nvPicPr>
          <p:cNvPr id="2050" name="Picture 2" descr="http://ts1.mm.bing.net/th?&amp;id=HN.608019862982821477&amp;w=300&amp;h=300&amp;c=0&amp;pid=1.9&amp;rs=0&amp;p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80" y="1274262"/>
            <a:ext cx="3850755" cy="30292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ts1.mm.bing.net/th?&amp;id=HN.608012986739527296&amp;w=300&amp;h=300&amp;c=0&amp;pid=1.9&amp;rs=0&amp;p=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255" y="4760439"/>
            <a:ext cx="3666885" cy="1576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weknowmemes.com/wp-content/uploads/2013/12/funny-test-question-answers-from-students-1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404" y="1605215"/>
            <a:ext cx="3319976" cy="2389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i.imgur.com/nXZOb4b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16" y="4972407"/>
            <a:ext cx="3850755" cy="11789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static.boredpanda.com/blog/wp-content/uploads/2014/04/funny-test-answers-smartass-kids-2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9767" y="662979"/>
            <a:ext cx="3340524" cy="34012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justsomething.co/wp-content/uploads/2014/02/32-hilarious-test-answers-29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1524" y="4574569"/>
            <a:ext cx="3897011" cy="19485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3284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P 2012 Template">
  <a:themeElements>
    <a:clrScheme name="Custom 17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96D6"/>
      </a:accent1>
      <a:accent2>
        <a:srgbClr val="F05332"/>
      </a:accent2>
      <a:accent3>
        <a:srgbClr val="822980"/>
      </a:accent3>
      <a:accent4>
        <a:srgbClr val="87898B"/>
      </a:accent4>
      <a:accent5>
        <a:srgbClr val="B9B8BB"/>
      </a:accent5>
      <a:accent6>
        <a:srgbClr val="E5E8E8"/>
      </a:accent6>
      <a:hlink>
        <a:srgbClr val="0096D6"/>
      </a:hlink>
      <a:folHlink>
        <a:srgbClr val="0096D6"/>
      </a:folHlink>
    </a:clrScheme>
    <a:fontScheme name="HP Simplified">
      <a:majorFont>
        <a:latin typeface="HP Simplified"/>
        <a:ea typeface=""/>
        <a:cs typeface=""/>
      </a:majorFont>
      <a:minorFont>
        <a:latin typeface="HP Simplifi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marL="0" defTabSz="430213">
          <a:spcAft>
            <a:spcPts val="400"/>
          </a:spcAft>
          <a:buSzPct val="100000"/>
          <a:defRPr sz="1600" dirty="0" smtClean="0">
            <a:solidFill>
              <a:srgbClr val="000000"/>
            </a:solidFill>
            <a:latin typeface="HP Simplified" pitchFamily="34" charset="0"/>
            <a:cs typeface="HP Simplified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Microsoft Office PowerPoint</Application>
  <PresentationFormat>Widescreen</PresentationFormat>
  <Paragraphs>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HP Simplified</vt:lpstr>
      <vt:lpstr>Lucida Grande</vt:lpstr>
      <vt:lpstr>HP 2012 Template</vt:lpstr>
      <vt:lpstr>They are sure “creative” test takers…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They are sure “creative” test takers…</dc:title>
  <dc:creator>David Singer</dc:creator>
  <cp:lastModifiedBy>David Singer</cp:lastModifiedBy>
  <cp:revision>1</cp:revision>
  <dcterms:created xsi:type="dcterms:W3CDTF">2016-05-09T15:11:31Z</dcterms:created>
  <dcterms:modified xsi:type="dcterms:W3CDTF">2016-05-09T15:11:53Z</dcterms:modified>
</cp:coreProperties>
</file>